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349" r:id="rId7"/>
    <p:sldId id="350" r:id="rId8"/>
    <p:sldId id="258" r:id="rId9"/>
    <p:sldId id="259" r:id="rId10"/>
    <p:sldId id="260" r:id="rId11"/>
    <p:sldId id="261" r:id="rId12"/>
    <p:sldId id="311" r:id="rId13"/>
    <p:sldId id="275" r:id="rId14"/>
    <p:sldId id="284" r:id="rId15"/>
    <p:sldId id="285" r:id="rId16"/>
    <p:sldId id="355" r:id="rId17"/>
    <p:sldId id="353" r:id="rId18"/>
    <p:sldId id="354" r:id="rId19"/>
    <p:sldId id="356" r:id="rId20"/>
    <p:sldId id="352" r:id="rId21"/>
    <p:sldId id="35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804757-D321-F011-C358-DB204266D328}" v="8" dt="2024-02-10T16:00:43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EEF58-A960-227C-6E61-227C1F03B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A83B7A-C0F1-4400-40B9-AFCC648F0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2C9A7F-BF39-B7A8-2081-B4D36F6A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9D10-EAE6-4191-9948-A28E359E1D99}" type="datetimeFigureOut">
              <a:rPr lang="ko-KR" altLang="en-US" smtClean="0"/>
              <a:t>2024-02-10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24AD4-75E8-6921-38DC-682B2350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264524-9A52-CCF0-268B-8C459CC4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93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C8C19-CAB2-67BF-4226-ABAC3985A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B1B63A-F0D3-2276-500A-6CEA20BD8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8332D8-1EA9-BC98-CBCC-1106FC6DE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9D10-EAE6-4191-9948-A28E359E1D99}" type="datetimeFigureOut">
              <a:rPr lang="ko-KR" altLang="en-US" smtClean="0"/>
              <a:t>2024-02-10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69BE5A-F5B0-1028-AA46-9695FC674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CFF74D-8435-072B-0CB3-4B346C969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49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F3A38B-C543-3CEF-49B8-8933DB2ED3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CE2465-CC88-E236-4342-C32F655B1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78356D-0E3D-B7DC-A05E-62EFFF196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9D10-EAE6-4191-9948-A28E359E1D99}" type="datetimeFigureOut">
              <a:rPr lang="ko-KR" altLang="en-US" smtClean="0"/>
              <a:t>2024-02-10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F60B45-528F-AB5E-C8AF-9A5F3B18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CA9C72-6856-48D5-00D9-88DEECD6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5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D9DD9-9465-3C3B-AD9F-E999D06C1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0BB7AB-7E66-CEC5-919B-0F879923A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BDF1A4-DF25-7051-7915-A1E80D86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9D10-EAE6-4191-9948-A28E359E1D99}" type="datetimeFigureOut">
              <a:rPr lang="ko-KR" altLang="en-US" smtClean="0"/>
              <a:t>2024-02-10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D0C432-F28F-F38F-184F-FD24A9992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054285-786F-1012-F03A-E461AE1CC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12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C1FA2C-6DEA-BDFF-6ED6-712C43403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00D6FC-401C-392E-5061-1E6EA22A1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61B8A-A396-0A3C-9BEA-AD0C0A0D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9D10-EAE6-4191-9948-A28E359E1D99}" type="datetimeFigureOut">
              <a:rPr lang="ko-KR" altLang="en-US" smtClean="0"/>
              <a:t>2024-02-10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55382-9240-5C2F-6E6A-5BFDCB36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A34A0E-A8B0-89A2-DD61-1C424CDA8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3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6774DF-C669-41DC-CB69-6B0783686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2200E0-5129-886C-D2E8-71B05E074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733FB2-6363-01AC-BE2B-570098144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4B8BF-3E2F-6D58-2D8A-36857E065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9D10-EAE6-4191-9948-A28E359E1D99}" type="datetimeFigureOut">
              <a:rPr lang="ko-KR" altLang="en-US" smtClean="0"/>
              <a:t>2024-02-10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3A5E66-4802-E3E7-17DB-8B93BFDB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6624CD-6395-9E42-A9C5-2C7F5F58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81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88366-A2C2-EEA1-9245-31460E19C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47BD9-4433-98AB-BD2D-4160180EA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0CC2BB-41BD-7557-79E2-6B10DCEE4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2BE547-AC69-8E92-2884-F660A403B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F37C78-6188-DBE3-EDFF-A572513DCD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005BF8-8508-2AEF-2FF5-72540A0BA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9D10-EAE6-4191-9948-A28E359E1D99}" type="datetimeFigureOut">
              <a:rPr lang="ko-KR" altLang="en-US" smtClean="0"/>
              <a:t>2024-02-10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A96448-808D-4FE5-9FDA-97F7DDA0D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D47BF2-3AD6-6A7E-F4AD-DB565F52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94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128D4-0637-3070-7F8F-91B71D40D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52E505-6E9A-B32B-2C66-6151DF5C7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9D10-EAE6-4191-9948-A28E359E1D99}" type="datetimeFigureOut">
              <a:rPr lang="ko-KR" altLang="en-US" smtClean="0"/>
              <a:t>2024-02-10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A11DFF-3CFE-D281-ED31-3C825277F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EEF03-AFDB-5060-52C0-07974432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276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626D8E-18F2-5E05-6594-6C8B276B1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9D10-EAE6-4191-9948-A28E359E1D99}" type="datetimeFigureOut">
              <a:rPr lang="ko-KR" altLang="en-US" smtClean="0"/>
              <a:t>2024-02-10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BDCE77F-03A6-16DF-4034-15FA95CC3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BD9C0F-0D4A-E4C9-6AAD-BFACB6CA3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373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3F38B-C01A-3470-2A71-78FE769D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56F851-4438-A0A6-7636-F4CEE94B0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C8E481-AE2C-F6A2-CB2A-3593C4CAA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E14326-B79E-A987-2816-33EE965A8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9D10-EAE6-4191-9948-A28E359E1D99}" type="datetimeFigureOut">
              <a:rPr lang="ko-KR" altLang="en-US" smtClean="0"/>
              <a:t>2024-02-10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ED0061-2E2E-35B8-EBE5-0282C42E0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91EAE1-DA51-B879-5213-C3F737F7E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55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926E4-BF0A-3E15-6994-92E18EAF7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182862-A23E-05BF-78F3-5B45C398FA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EF5EEC-ED79-BD29-9333-62DF3AC2B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C10A40-6674-9687-EFB4-6F138B18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99D10-EAE6-4191-9948-A28E359E1D99}" type="datetimeFigureOut">
              <a:rPr lang="ko-KR" altLang="en-US" smtClean="0"/>
              <a:t>2024-02-10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EA9E8B-FBD3-2E29-91CC-9933D9D28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E275D2-FD09-6B24-A256-14F5DB3E0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1BA9D5-CCBC-2D3C-2FED-ECA97AD71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B1F519-F8B0-11A1-4B12-22BE053B1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3E09C1-79B4-8BDE-3848-2400A8107C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99D10-EAE6-4191-9948-A28E359E1D99}" type="datetimeFigureOut">
              <a:rPr lang="ko-KR" altLang="en-US" smtClean="0"/>
              <a:t>2024-02-10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A5B6DC-10F8-2BA0-689C-78120C49B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59E9A-1AB1-D71A-C203-DAF3D618F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76DED-5102-4D92-900D-21B658815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283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271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E793D4-59FE-71B3-FEF5-7FFDB8B86AC6}"/>
              </a:ext>
            </a:extLst>
          </p:cNvPr>
          <p:cNvSpPr txBox="1"/>
          <p:nvPr/>
        </p:nvSpPr>
        <p:spPr>
          <a:xfrm>
            <a:off x="4583406" y="1851646"/>
            <a:ext cx="3025188" cy="31547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9900">
                <a:solidFill>
                  <a:schemeClr val="bg1"/>
                </a:solidFill>
                <a:latin typeface="카페24 빛나는별" pitchFamily="2" charset="-127"/>
                <a:ea typeface="카페24 빛나는별" pitchFamily="2" charset="-127"/>
              </a:rPr>
              <a:t>2018</a:t>
            </a:r>
            <a:endParaRPr lang="ko-KR" altLang="en-US" sz="19900">
              <a:solidFill>
                <a:schemeClr val="bg1"/>
              </a:solidFill>
              <a:latin typeface="카페24 빛나는별" pitchFamily="2" charset="-127"/>
              <a:ea typeface="카페24 빛나는별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805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0ABA58AF-C571-29A5-43F4-F0E6B57C9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6791" y="589991"/>
            <a:ext cx="1628320" cy="23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5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3174CE-DC9B-963D-E917-07D2E3E1F98D}"/>
              </a:ext>
            </a:extLst>
          </p:cNvPr>
          <p:cNvSpPr txBox="1"/>
          <p:nvPr/>
        </p:nvSpPr>
        <p:spPr>
          <a:xfrm>
            <a:off x="5575665" y="1476400"/>
            <a:ext cx="1040670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000">
                <a:latin typeface="카페24 빛나는별" pitchFamily="2" charset="-127"/>
                <a:ea typeface="카페24 빛나는별" pitchFamily="2" charset="-127"/>
              </a:rPr>
              <a:t>2018</a:t>
            </a:r>
            <a:endParaRPr lang="ko-KR" altLang="en-US" sz="6000" b="1">
              <a:latin typeface="카페24 빛나는별" pitchFamily="2" charset="-127"/>
              <a:ea typeface="카페24 빛나는별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AD71670F-6B5B-273D-0E4A-53556EC2A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5321" y="1700859"/>
            <a:ext cx="1628320" cy="23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9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FBEA1D1-97AC-DBF6-E29B-3A590C598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0531" y="1354995"/>
            <a:ext cx="3109390" cy="4401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9C30E7-091F-978D-A38E-09D8632AF771}"/>
              </a:ext>
            </a:extLst>
          </p:cNvPr>
          <p:cNvSpPr txBox="1"/>
          <p:nvPr/>
        </p:nvSpPr>
        <p:spPr>
          <a:xfrm>
            <a:off x="5426826" y="2459472"/>
            <a:ext cx="502919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>
                <a:solidFill>
                  <a:srgbClr val="FFFFFF"/>
                </a:solidFill>
                <a:ea typeface="맑은 고딕"/>
              </a:rPr>
              <a:t>2024</a:t>
            </a:r>
            <a:endParaRPr lang="ko-KR"/>
          </a:p>
          <a:p>
            <a:r>
              <a:rPr lang="ko-KR" altLang="en-US" sz="6000" dirty="0" err="1">
                <a:solidFill>
                  <a:srgbClr val="FFFFFF"/>
                </a:solidFill>
                <a:ea typeface="맑은 고딕"/>
              </a:rPr>
              <a:t>RoDeLa</a:t>
            </a:r>
            <a:endParaRPr lang="ko-KR" dirty="0" err="1"/>
          </a:p>
        </p:txBody>
      </p:sp>
    </p:spTree>
    <p:extLst>
      <p:ext uri="{BB962C8B-B14F-4D97-AF65-F5344CB8AC3E}">
        <p14:creationId xmlns:p14="http://schemas.microsoft.com/office/powerpoint/2010/main" val="3169831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9C2C1B7-6F00-D110-1D77-449D36C8F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0531" y="1354995"/>
            <a:ext cx="3109390" cy="4401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14D1BE-64C5-95A3-47E4-940F8E805342}"/>
              </a:ext>
            </a:extLst>
          </p:cNvPr>
          <p:cNvSpPr txBox="1"/>
          <p:nvPr/>
        </p:nvSpPr>
        <p:spPr>
          <a:xfrm>
            <a:off x="6196669" y="2928119"/>
            <a:ext cx="68537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800">
                <a:solidFill>
                  <a:srgbClr val="FFFFFF"/>
                </a:solidFill>
                <a:ea typeface="맑은 고딕"/>
              </a:rPr>
              <a:t>전기차 제작 </a:t>
            </a:r>
          </a:p>
        </p:txBody>
      </p:sp>
    </p:spTree>
    <p:extLst>
      <p:ext uri="{BB962C8B-B14F-4D97-AF65-F5344CB8AC3E}">
        <p14:creationId xmlns:p14="http://schemas.microsoft.com/office/powerpoint/2010/main" val="1565419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E795E-C403-64CB-A79E-DA9633B0E1DE}"/>
              </a:ext>
            </a:extLst>
          </p:cNvPr>
          <p:cNvSpPr txBox="1"/>
          <p:nvPr/>
        </p:nvSpPr>
        <p:spPr>
          <a:xfrm>
            <a:off x="4919514" y="5117528"/>
            <a:ext cx="68537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800">
                <a:solidFill>
                  <a:srgbClr val="FFFFFF"/>
                </a:solidFill>
                <a:ea typeface="맑은 고딕"/>
              </a:rPr>
              <a:t>해킹과 웹사이트 보안 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FBEA1D1-97AC-DBF6-E29B-3A590C598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0531" y="1354995"/>
            <a:ext cx="3109390" cy="440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1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E795E-C403-64CB-A79E-DA9633B0E1DE}"/>
              </a:ext>
            </a:extLst>
          </p:cNvPr>
          <p:cNvSpPr txBox="1"/>
          <p:nvPr/>
        </p:nvSpPr>
        <p:spPr>
          <a:xfrm>
            <a:off x="5224424" y="2653205"/>
            <a:ext cx="6853705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800">
                <a:solidFill>
                  <a:srgbClr val="FFFFFF"/>
                </a:solidFill>
                <a:ea typeface="맑은 고딕"/>
              </a:rPr>
              <a:t>7개 동아리 연계</a:t>
            </a:r>
            <a:endParaRPr lang="ko-KR"/>
          </a:p>
          <a:p>
            <a:r>
              <a:rPr lang="ko-KR" altLang="en-US" sz="4800">
                <a:solidFill>
                  <a:srgbClr val="FFFFFF"/>
                </a:solidFill>
                <a:ea typeface="맑은 고딕"/>
              </a:rPr>
              <a:t>대형 프로젝트 </a:t>
            </a:r>
          </a:p>
          <a:p>
            <a:r>
              <a:rPr lang="ko-KR" altLang="en-US">
                <a:ea typeface="맑은 고딕"/>
              </a:rPr>
              <a:t>대형 </a:t>
            </a:r>
            <a:r>
              <a:rPr lang="ko-KR" altLang="en-US" err="1">
                <a:ea typeface="맑은 고딕"/>
              </a:rPr>
              <a:t>프로젝</a:t>
            </a:r>
            <a:endParaRPr lang="ko-KR" err="1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FBEA1D1-97AC-DBF6-E29B-3A590C598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0531" y="1354995"/>
            <a:ext cx="3109390" cy="440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61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E795E-C403-64CB-A79E-DA9633B0E1DE}"/>
              </a:ext>
            </a:extLst>
          </p:cNvPr>
          <p:cNvSpPr txBox="1"/>
          <p:nvPr/>
        </p:nvSpPr>
        <p:spPr>
          <a:xfrm>
            <a:off x="6302608" y="3061410"/>
            <a:ext cx="3959942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600">
                <a:solidFill>
                  <a:srgbClr val="FFFFFF"/>
                </a:solidFill>
                <a:latin typeface="HGGothicE"/>
                <a:ea typeface="Pretendard ExtraBold"/>
              </a:rPr>
              <a:t>잠신 </a:t>
            </a:r>
            <a:r>
              <a:rPr lang="ko-KR" altLang="en-US" sz="6600" err="1">
                <a:solidFill>
                  <a:srgbClr val="FFFFFF"/>
                </a:solidFill>
                <a:latin typeface="HGGothicE"/>
                <a:ea typeface="Pretendard ExtraBold"/>
              </a:rPr>
              <a:t>네컷</a:t>
            </a:r>
          </a:p>
        </p:txBody>
      </p:sp>
      <p:pic>
        <p:nvPicPr>
          <p:cNvPr id="4" name="그림 3" descr="사각형, 스크린샷, 직사각형, 라인이(가) 표시된 사진&#10;&#10;자동 생성된 설명">
            <a:extLst>
              <a:ext uri="{FF2B5EF4-FFF2-40B4-BE49-F238E27FC236}">
                <a16:creationId xmlns:a16="http://schemas.microsoft.com/office/drawing/2014/main" id="{AA32F7C6-C5E9-2AAA-BC4E-96F3516A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98254" y="-495164"/>
            <a:ext cx="3498761" cy="233724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EB25DC3-625D-61E1-A76B-B895B2FAF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0531" y="1354995"/>
            <a:ext cx="3109390" cy="440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54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E795E-C403-64CB-A79E-DA9633B0E1DE}"/>
              </a:ext>
            </a:extLst>
          </p:cNvPr>
          <p:cNvSpPr txBox="1"/>
          <p:nvPr/>
        </p:nvSpPr>
        <p:spPr>
          <a:xfrm>
            <a:off x="5112697" y="3067641"/>
            <a:ext cx="68537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800">
                <a:solidFill>
                  <a:srgbClr val="FFFFFF"/>
                </a:solidFill>
                <a:ea typeface="맑은 고딕"/>
              </a:rPr>
              <a:t>메이커 축제  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FBEA1D1-97AC-DBF6-E29B-3A590C598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0531" y="1354995"/>
            <a:ext cx="3109390" cy="440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3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69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F7A0AA-4BFD-C12A-8DE6-DB875541D6B2}"/>
              </a:ext>
            </a:extLst>
          </p:cNvPr>
          <p:cNvSpPr txBox="1"/>
          <p:nvPr/>
        </p:nvSpPr>
        <p:spPr>
          <a:xfrm>
            <a:off x="2545990" y="2875003"/>
            <a:ext cx="7100021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r>
              <a:rPr lang="en-US" altLang="ko-KR" sz="6600">
                <a:solidFill>
                  <a:schemeClr val="bg1"/>
                </a:solidFill>
                <a:latin typeface="Century Gothic"/>
                <a:ea typeface="Pretendard Black"/>
                <a:cs typeface="Pretendard Black" panose="02000A03000000020004" pitchFamily="50" charset="-127"/>
              </a:rPr>
              <a:t>We Make Robots</a:t>
            </a:r>
            <a:endParaRPr lang="ko-KR" altLang="en-US" sz="6600">
              <a:solidFill>
                <a:schemeClr val="bg1"/>
              </a:solidFill>
              <a:latin typeface="Century Gothic"/>
              <a:ea typeface="Pretendard Black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71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F7A0AA-4BFD-C12A-8DE6-DB875541D6B2}"/>
              </a:ext>
            </a:extLst>
          </p:cNvPr>
          <p:cNvSpPr txBox="1"/>
          <p:nvPr/>
        </p:nvSpPr>
        <p:spPr>
          <a:xfrm>
            <a:off x="2226993" y="2875003"/>
            <a:ext cx="7738017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6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We Design Robots</a:t>
            </a:r>
            <a:endParaRPr lang="ko-KR" altLang="en-US" sz="660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294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Word"/>
      </p:transition>
    </mc:Choice>
    <mc:Fallback xmlns="">
      <p:transition spd="slow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F7A0AA-4BFD-C12A-8DE6-DB875541D6B2}"/>
              </a:ext>
            </a:extLst>
          </p:cNvPr>
          <p:cNvSpPr txBox="1"/>
          <p:nvPr/>
        </p:nvSpPr>
        <p:spPr>
          <a:xfrm>
            <a:off x="2182111" y="2875003"/>
            <a:ext cx="7827784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6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Ro</a:t>
            </a:r>
            <a:r>
              <a:rPr lang="en-US" altLang="ko-KR" sz="66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bots</a:t>
            </a:r>
            <a:r>
              <a:rPr lang="en-US" altLang="ko-KR" sz="66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De</a:t>
            </a:r>
            <a:r>
              <a:rPr lang="en-US" altLang="ko-KR" sz="66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sign</a:t>
            </a:r>
            <a:r>
              <a:rPr lang="en-US" altLang="ko-KR" sz="66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La</a:t>
            </a:r>
            <a:r>
              <a:rPr lang="en-US" altLang="ko-KR" sz="66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</a:t>
            </a:r>
            <a:endParaRPr lang="ko-KR" altLang="en-US" sz="660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914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F7A0AA-4BFD-C12A-8DE6-DB875541D6B2}"/>
              </a:ext>
            </a:extLst>
          </p:cNvPr>
          <p:cNvSpPr txBox="1"/>
          <p:nvPr/>
        </p:nvSpPr>
        <p:spPr>
          <a:xfrm>
            <a:off x="4447954" y="2875003"/>
            <a:ext cx="3296095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60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RoDeLa</a:t>
            </a:r>
            <a:endParaRPr lang="ko-KR" altLang="en-US" sz="660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0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Char"/>
      </p:transition>
    </mc:Choice>
    <mc:Fallback xmlns=""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F7A0AA-4BFD-C12A-8DE6-DB875541D6B2}"/>
              </a:ext>
            </a:extLst>
          </p:cNvPr>
          <p:cNvSpPr txBox="1"/>
          <p:nvPr/>
        </p:nvSpPr>
        <p:spPr>
          <a:xfrm>
            <a:off x="4116929" y="2199385"/>
            <a:ext cx="3958136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RoDeLa</a:t>
            </a:r>
            <a:endParaRPr lang="ko-KR" altLang="en-US" sz="800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EB9BE-437D-B926-AE2E-01DDDF84ECC9}"/>
              </a:ext>
            </a:extLst>
          </p:cNvPr>
          <p:cNvSpPr txBox="1"/>
          <p:nvPr/>
        </p:nvSpPr>
        <p:spPr>
          <a:xfrm>
            <a:off x="3758016" y="3456563"/>
            <a:ext cx="4675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공학동아리</a:t>
            </a:r>
            <a:r>
              <a:rPr lang="ko-KR" altLang="en-US" sz="480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800" err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로델라</a:t>
            </a:r>
            <a:endParaRPr lang="ko-KR" altLang="en-US" sz="480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83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0">
        <p159:morph option="byObject"/>
      </p:transition>
    </mc:Choice>
    <mc:Fallback xmlns="">
      <p:transition advTm="5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F7A0AA-4BFD-C12A-8DE6-DB875541D6B2}"/>
              </a:ext>
            </a:extLst>
          </p:cNvPr>
          <p:cNvSpPr txBox="1"/>
          <p:nvPr/>
        </p:nvSpPr>
        <p:spPr>
          <a:xfrm>
            <a:off x="4116929" y="2199385"/>
            <a:ext cx="3958136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0" err="1">
                <a:solidFill>
                  <a:srgbClr val="FF4D4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RoDeLa</a:t>
            </a:r>
            <a:endParaRPr lang="ko-KR" altLang="en-US" sz="8000">
              <a:solidFill>
                <a:srgbClr val="FF4D4D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EB9BE-437D-B926-AE2E-01DDDF84ECC9}"/>
              </a:ext>
            </a:extLst>
          </p:cNvPr>
          <p:cNvSpPr txBox="1"/>
          <p:nvPr/>
        </p:nvSpPr>
        <p:spPr>
          <a:xfrm>
            <a:off x="3758016" y="3456563"/>
            <a:ext cx="4675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공학동아리</a:t>
            </a:r>
            <a:r>
              <a:rPr lang="ko-KR" altLang="en-US" sz="48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80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로델라</a:t>
            </a:r>
            <a:endParaRPr lang="ko-KR" altLang="en-US" sz="48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056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1000">
        <p159:morph option="byObject"/>
      </p:transition>
    </mc:Choice>
    <mc:Fallback xmlns="">
      <p:transition spd="med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F7A0AA-4BFD-C12A-8DE6-DB875541D6B2}"/>
              </a:ext>
            </a:extLst>
          </p:cNvPr>
          <p:cNvSpPr txBox="1"/>
          <p:nvPr/>
        </p:nvSpPr>
        <p:spPr>
          <a:xfrm>
            <a:off x="4116932" y="3582402"/>
            <a:ext cx="3958136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8000" err="1">
                <a:solidFill>
                  <a:srgbClr val="FF4D4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RoDeLa</a:t>
            </a:r>
            <a:endParaRPr lang="ko-KR" altLang="en-US" sz="8000">
              <a:solidFill>
                <a:srgbClr val="FF4D4D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A8D3345-DF91-F624-0910-338A5A6A9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5321" y="1700859"/>
            <a:ext cx="1628320" cy="23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65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B3F9EF90ABF904DAC214CA331E043C7" ma:contentTypeVersion="5" ma:contentTypeDescription="새 문서를 만듭니다." ma:contentTypeScope="" ma:versionID="cafa6a319e9c6e240b25753e16c2e5fe">
  <xsd:schema xmlns:xsd="http://www.w3.org/2001/XMLSchema" xmlns:xs="http://www.w3.org/2001/XMLSchema" xmlns:p="http://schemas.microsoft.com/office/2006/metadata/properties" xmlns:ns3="5e4c5df3-fef0-4aa6-a7e1-be8bba1bc374" targetNamespace="http://schemas.microsoft.com/office/2006/metadata/properties" ma:root="true" ma:fieldsID="b4316709e348f19b7703d6efa2855ff1" ns3:_="">
    <xsd:import namespace="5e4c5df3-fef0-4aa6-a7e1-be8bba1bc37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4c5df3-fef0-4aa6-a7e1-be8bba1bc3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e4c5df3-fef0-4aa6-a7e1-be8bba1bc374" xsi:nil="true"/>
  </documentManagement>
</p:properties>
</file>

<file path=customXml/itemProps1.xml><?xml version="1.0" encoding="utf-8"?>
<ds:datastoreItem xmlns:ds="http://schemas.openxmlformats.org/officeDocument/2006/customXml" ds:itemID="{1B6B4578-7C3C-4EE3-8ACC-BA943FDDC4E4}">
  <ds:schemaRefs>
    <ds:schemaRef ds:uri="5e4c5df3-fef0-4aa6-a7e1-be8bba1bc37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5B6BFFF-7599-41B8-BE03-74B1D4929A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83FE25-ED0C-447B-815C-49080A048325}">
  <ds:schemaRefs>
    <ds:schemaRef ds:uri="5e4c5df3-fef0-4aa6-a7e1-be8bba1bc37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18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우하나</dc:creator>
  <cp:revision>6</cp:revision>
  <dcterms:created xsi:type="dcterms:W3CDTF">2024-02-07T15:24:08Z</dcterms:created>
  <dcterms:modified xsi:type="dcterms:W3CDTF">2024-02-11T03:01:35Z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0x0101007B3F9EF90ABF904DAC214CA331E043C7</vt:lpwstr>
  </property>
</Properties>
</file>